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68.xml.rels" ContentType="application/vnd.openxmlformats-package.relationships+xml"/>
  <Override PartName="/ppt/slideLayouts/slideLayout14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5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8880" cy="142200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40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40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888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888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888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40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40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40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400" cy="67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400" cy="142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400" cy="142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8880" cy="142200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8880" cy="142200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>
            <a:noFill/>
          </a:ln>
        </p:spPr>
      </p:pic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5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685800" y="743760"/>
            <a:ext cx="5795280" cy="11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THIS IS YOUR PRESENTATION TITLE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1375200" y="176400"/>
            <a:ext cx="579528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Fastai Lesson 9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66120" y="2795760"/>
            <a:ext cx="822780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Joseph Catanzarite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TWiML fastai study group meetup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Saturday, 8/03/2019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457200" y="138240"/>
            <a:ext cx="82666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Use PyTorch </a:t>
            </a:r>
            <a:r>
              <a:rPr b="0" lang="en-US" sz="3600" spc="-1" strike="noStrike">
                <a:latin typeface="Courier New"/>
              </a:rPr>
              <a:t>nn.Sequential()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1"/>
          <a:stretch/>
        </p:blipFill>
        <p:spPr>
          <a:xfrm>
            <a:off x="194760" y="891000"/>
            <a:ext cx="8838360" cy="389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457200" y="190800"/>
            <a:ext cx="82724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Create </a:t>
            </a:r>
            <a:r>
              <a:rPr b="0" lang="en-US" sz="3600" spc="-1" strike="noStrike">
                <a:latin typeface="Courier New"/>
              </a:rPr>
              <a:t>Optimizer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917640" y="1063800"/>
            <a:ext cx="6966000" cy="392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457200" y="18792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Model() to use </a:t>
            </a:r>
            <a:r>
              <a:rPr b="0" lang="en-US" sz="3600" spc="-1" strike="noStrike">
                <a:latin typeface="Courier New"/>
              </a:rPr>
              <a:t>Optimizer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770760" y="986760"/>
            <a:ext cx="7736760" cy="386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457200" y="208800"/>
            <a:ext cx="82904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Use PyTorch </a:t>
            </a:r>
            <a:r>
              <a:rPr b="0" lang="en-US" sz="3600" spc="-1" strike="noStrike">
                <a:latin typeface="Courier New"/>
              </a:rPr>
              <a:t>optim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928080" y="1064520"/>
            <a:ext cx="7897680" cy="39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Add </a:t>
            </a:r>
            <a:r>
              <a:rPr b="0" lang="en-US" sz="3600" spc="-1" strike="noStrike">
                <a:latin typeface="Courier New"/>
              </a:rPr>
              <a:t>Dataset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tretch/>
        </p:blipFill>
        <p:spPr>
          <a:xfrm>
            <a:off x="122400" y="1005120"/>
            <a:ext cx="9021240" cy="380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Model()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118080" y="1455480"/>
            <a:ext cx="8907120" cy="222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457200" y="14256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Add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Class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1"/>
          <a:stretch/>
        </p:blipFill>
        <p:spPr>
          <a:xfrm>
            <a:off x="551160" y="845640"/>
            <a:ext cx="8056080" cy="42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using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106920" y="1550520"/>
            <a:ext cx="8929800" cy="203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57200" y="200520"/>
            <a:ext cx="817668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Random Sampling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1"/>
          <a:stretch/>
        </p:blipFill>
        <p:spPr>
          <a:xfrm>
            <a:off x="129600" y="1082160"/>
            <a:ext cx="8884080" cy="297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403200" y="72576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Using the </a:t>
            </a:r>
            <a:r>
              <a:rPr b="0" lang="en-US" sz="3600" spc="-1" strike="noStrike">
                <a:latin typeface="Courier New"/>
              </a:rPr>
              <a:t>Sampler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1"/>
          <a:stretch/>
        </p:blipFill>
        <p:spPr>
          <a:xfrm>
            <a:off x="110520" y="1752480"/>
            <a:ext cx="8922240" cy="29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371600" y="274320"/>
            <a:ext cx="65696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Review 03_minbatch_training notebook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59280" y="1175400"/>
            <a:ext cx="4000320" cy="37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Top down 9a code review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Build training/validation pipeline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Refactor</a:t>
            </a:r>
            <a:endParaRPr b="0" lang="en-US" sz="16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Readability</a:t>
            </a:r>
            <a:endParaRPr b="0" lang="en-US" sz="16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Robustness</a:t>
            </a:r>
            <a:endParaRPr b="0" lang="en-US" sz="16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Compactness</a:t>
            </a:r>
            <a:endParaRPr b="0" lang="en-US" sz="16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Flexibility</a:t>
            </a:r>
            <a:endParaRPr b="0" lang="en-US" sz="16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Modifiability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Recreate PyTorch functionality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4582800" y="1188720"/>
            <a:ext cx="401472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Bottom up 9a code review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loss_func()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F.cross_entropy()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LogSumExp()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397440" y="46188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to use </a:t>
            </a:r>
            <a:r>
              <a:rPr b="0" lang="en-US" sz="3600" spc="-1" strike="noStrike">
                <a:latin typeface="Courier New"/>
              </a:rPr>
              <a:t>Sampler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201960" y="1568880"/>
            <a:ext cx="8739360" cy="349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What happens Inside </a:t>
            </a:r>
            <a:r>
              <a:rPr b="0" lang="en-US" sz="3600" spc="-1" strike="noStrike">
                <a:latin typeface="Courier New"/>
              </a:rPr>
              <a:t>DataLoader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5" name="" descr=""/>
          <p:cNvPicPr/>
          <p:nvPr/>
        </p:nvPicPr>
        <p:blipFill>
          <a:blip r:embed="rId1"/>
          <a:stretch/>
        </p:blipFill>
        <p:spPr>
          <a:xfrm>
            <a:off x="133560" y="1827720"/>
            <a:ext cx="8960400" cy="310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403200" y="16668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Using </a:t>
            </a:r>
            <a:r>
              <a:rPr b="0" lang="en-US" sz="3600" spc="-1" strike="noStrike">
                <a:latin typeface="Courier New"/>
              </a:rPr>
              <a:t>DataLoader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7" name="" descr=""/>
          <p:cNvPicPr/>
          <p:nvPr/>
        </p:nvPicPr>
        <p:blipFill>
          <a:blip r:embed="rId1"/>
          <a:stretch/>
        </p:blipFill>
        <p:spPr>
          <a:xfrm>
            <a:off x="636120" y="1009800"/>
            <a:ext cx="7548120" cy="403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Using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, cont’d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165600" y="1762560"/>
            <a:ext cx="8884080" cy="33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Using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, cont’d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210240" y="1671120"/>
            <a:ext cx="8830800" cy="324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PyTorch </a:t>
            </a:r>
            <a:r>
              <a:rPr b="0" lang="en-US" sz="3600" spc="-1" strike="noStrike">
                <a:latin typeface="Courier New"/>
              </a:rPr>
              <a:t>DataLoader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1"/>
          <a:stretch/>
        </p:blipFill>
        <p:spPr>
          <a:xfrm>
            <a:off x="129600" y="2006640"/>
            <a:ext cx="8884080" cy="291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fit()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852480" y="1216080"/>
            <a:ext cx="7379280" cy="381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457200" y="229680"/>
            <a:ext cx="81946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Refactored pipeline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47400" y="892800"/>
            <a:ext cx="8262720" cy="415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457200" y="35964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to use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1"/>
          <a:stretch/>
        </p:blipFill>
        <p:spPr>
          <a:xfrm>
            <a:off x="91440" y="1550520"/>
            <a:ext cx="8960400" cy="203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685800" y="743760"/>
            <a:ext cx="5795280" cy="11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2"/>
          <p:cNvSpPr/>
          <p:nvPr/>
        </p:nvSpPr>
        <p:spPr>
          <a:xfrm>
            <a:off x="366120" y="1188720"/>
            <a:ext cx="8227800" cy="29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20880" y="3600"/>
            <a:ext cx="9142200" cy="51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685800" y="893880"/>
            <a:ext cx="57952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" descr=""/>
          <p:cNvPicPr/>
          <p:nvPr/>
        </p:nvPicPr>
        <p:blipFill>
          <a:blip r:embed="rId1"/>
          <a:stretch/>
        </p:blipFill>
        <p:spPr>
          <a:xfrm>
            <a:off x="6480" y="89640"/>
            <a:ext cx="9142560" cy="4961160"/>
          </a:xfrm>
          <a:prstGeom prst="rect">
            <a:avLst/>
          </a:prstGeom>
          <a:ln>
            <a:solidFill>
              <a:srgbClr val="3465a4"/>
            </a:solidFill>
            <a:tailEnd len="med" type="triangle" w="med"/>
          </a:ln>
        </p:spPr>
      </p:pic>
      <p:sp>
        <p:nvSpPr>
          <p:cNvPr id="562" name="CustomShape 2"/>
          <p:cNvSpPr/>
          <p:nvPr/>
        </p:nvSpPr>
        <p:spPr>
          <a:xfrm>
            <a:off x="5208120" y="1334880"/>
            <a:ext cx="2198880" cy="36432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Forward pass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5685120" y="3445560"/>
            <a:ext cx="2113200" cy="36432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Backward pass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4" name="CustomShape 4"/>
          <p:cNvSpPr/>
          <p:nvPr/>
        </p:nvSpPr>
        <p:spPr>
          <a:xfrm>
            <a:off x="1968120" y="3405600"/>
            <a:ext cx="1397520" cy="9126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step via optimizer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CustomShape 5"/>
          <p:cNvSpPr/>
          <p:nvPr/>
        </p:nvSpPr>
        <p:spPr>
          <a:xfrm>
            <a:off x="1935000" y="1404720"/>
            <a:ext cx="1410480" cy="638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parameters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CustomShape 6"/>
          <p:cNvSpPr/>
          <p:nvPr/>
        </p:nvSpPr>
        <p:spPr>
          <a:xfrm>
            <a:off x="9149760" y="2570400"/>
            <a:ext cx="360" cy="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Line 7"/>
          <p:cNvSpPr/>
          <p:nvPr/>
        </p:nvSpPr>
        <p:spPr>
          <a:xfrm>
            <a:off x="4843800" y="190836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8"/>
          <p:cNvSpPr/>
          <p:nvPr/>
        </p:nvSpPr>
        <p:spPr>
          <a:xfrm flipH="1">
            <a:off x="4750560" y="318636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9"/>
          <p:cNvSpPr/>
          <p:nvPr/>
        </p:nvSpPr>
        <p:spPr>
          <a:xfrm flipV="1">
            <a:off x="3546720" y="189684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10"/>
          <p:cNvSpPr/>
          <p:nvPr/>
        </p:nvSpPr>
        <p:spPr>
          <a:xfrm flipH="1" flipV="1">
            <a:off x="3562920" y="315108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1"/>
          <p:cNvSpPr/>
          <p:nvPr/>
        </p:nvSpPr>
        <p:spPr>
          <a:xfrm>
            <a:off x="1881720" y="893880"/>
            <a:ext cx="2749320" cy="3639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127622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 Loop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1321920" y="20880"/>
            <a:ext cx="599904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Training Loop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488880" y="608760"/>
            <a:ext cx="8141760" cy="448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457200" y="51480"/>
            <a:ext cx="83196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Refactor Model()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697320" y="654840"/>
            <a:ext cx="7872120" cy="449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457200" y="15660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Modules dictionary, parameter generator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801720" y="982440"/>
            <a:ext cx="7725960" cy="40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457200" y="179640"/>
            <a:ext cx="827856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Registering modules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1068120" y="756720"/>
            <a:ext cx="7361640" cy="438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457200" y="275760"/>
            <a:ext cx="822888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Use PyTorch </a:t>
            </a:r>
            <a:r>
              <a:rPr b="0" lang="en-US" sz="3600" spc="-1" strike="noStrike">
                <a:latin typeface="Courier New"/>
              </a:rPr>
              <a:t>nn.ModuleList()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957240" y="1353960"/>
            <a:ext cx="7694640" cy="359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2247</TotalTime>
  <Application>LibreOffice/6.2.2.2$Windows_X86_64 LibreOffice_project/2b840030fec2aae0fd2658d8d4f9548af4e3518d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2019-07-27T19:45:38Z</dcterms:created>
  <dc:creator/>
  <dc:description/>
  <dc:language>en-US</dc:language>
  <cp:lastModifiedBy/>
  <dcterms:modified xsi:type="dcterms:W3CDTF">2019-08-09T15:54:35Z</dcterms:modified>
  <cp:revision>36</cp:revision>
  <dc:subject/>
  <dc:title>TWiML</dc:title>
</cp:coreProperties>
</file>